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5739" autoAdjust="0"/>
  </p:normalViewPr>
  <p:slideViewPr>
    <p:cSldViewPr showGuides="1">
      <p:cViewPr varScale="1">
        <p:scale>
          <a:sx n="121" d="100"/>
          <a:sy n="121" d="100"/>
        </p:scale>
        <p:origin x="1480" y="176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x-none" sz="1600">
                <a:solidFill>
                  <a:srgbClr val="002F5F"/>
                </a:solidFill>
                <a:latin typeface="Gill Sans Light"/>
                <a:cs typeface="Gill Sans Light"/>
              </a:rPr>
              <a:t>MSI - Master in Bioinformatics for Health Sciences @ UPF		 	28/4/2022</a:t>
            </a:r>
            <a:endParaRPr lang="en-US" altLang="x-none" sz="1600" dirty="0">
              <a:solidFill>
                <a:srgbClr val="002F5F"/>
              </a:solidFill>
              <a:latin typeface="Gill Sans Light"/>
              <a:cs typeface="Gill Sans Light"/>
            </a:endParaRP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2189FE-0E8D-2D42-96F9-2AEF6ACF8C7D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github.com/giorginolab/GSN-Tutorial-BCN-2022</a:t>
            </a: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(10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9624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try to solve the exercises. </a:t>
            </a:r>
            <a:r>
              <a:rPr lang="en-IT" dirty="0">
                <a:sym typeface="Wingdings" pitchFamily="2" charset="2"/>
              </a:rPr>
              <a:t></a:t>
            </a:r>
          </a:p>
          <a:p>
            <a:endParaRPr lang="en-IT" dirty="0">
              <a:sym typeface="Wingdings" pitchFamily="2" charset="2"/>
            </a:endParaRPr>
          </a:p>
          <a:p>
            <a:r>
              <a:rPr lang="en-IT">
                <a:sym typeface="Wingdings" pitchFamily="2" charset="2"/>
              </a:rPr>
              <a:t>Advanced: </a:t>
            </a:r>
            <a:r>
              <a:rPr lang="en-IT" dirty="0">
                <a:sym typeface="Wingdings" pitchFamily="2" charset="2"/>
              </a:rPr>
              <a:t>rewrite it to </a:t>
            </a:r>
            <a:br>
              <a:rPr lang="en-IT" dirty="0">
                <a:sym typeface="Wingdings" pitchFamily="2" charset="2"/>
              </a:rPr>
            </a:br>
            <a:r>
              <a:rPr lang="en-IT" dirty="0">
                <a:sym typeface="Wingdings" pitchFamily="2" charset="2"/>
              </a:rPr>
              <a:t>use a different library.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lang="en-US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altLang="x-non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Motivation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   </a:t>
            </a:r>
            <a:r>
              <a:rPr kumimoji="0" lang="en-US" altLang="x-none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Practice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github.com/giorginolab/GSN-Tutorial-BCN-2021</a:t>
            </a:r>
            <a:endParaRPr lang="en-US" dirty="0"/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12003</TotalTime>
  <Words>703</Words>
  <Application>Microsoft Macintosh PowerPoint</Application>
  <PresentationFormat>On-screen Show (4:3)</PresentationFormat>
  <Paragraphs>132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Toni</cp:lastModifiedBy>
  <cp:revision>1550</cp:revision>
  <cp:lastPrinted>2020-02-01T14:42:12Z</cp:lastPrinted>
  <dcterms:created xsi:type="dcterms:W3CDTF">1601-01-01T00:00:00Z</dcterms:created>
  <dcterms:modified xsi:type="dcterms:W3CDTF">2022-04-27T20:47:12Z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